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jpeg" ContentType="image/jpeg"/>
  <Default Extension="JPG" ContentType="image/.jpg"/>
  <Default Extension="rels" ContentType="application/vnd.openxmlformats-package.relationships+xml"/>
  <Override PartName="/customXml/itemProps91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3"/>
    <p:sldId id="257" r:id="rId4"/>
    <p:sldId id="261" r:id="rId5"/>
    <p:sldId id="262" r:id="rId6"/>
    <p:sldId id="258" r:id="rId7"/>
    <p:sldId id="260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3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507" y="24"/>
      </p:cViewPr>
      <p:guideLst>
        <p:guide orient="horz" pos="2153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1800000" cy="1800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customXml" Target="../customXml/item1.xml"/><Relationship Id="rId20" Type="http://schemas.openxmlformats.org/officeDocument/2006/relationships/customXmlProps" Target="../customXml/itemProps9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wdp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wdp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66.xml"/><Relationship Id="rId6" Type="http://schemas.microsoft.com/office/2007/relationships/hdphoto" Target="../media/image3.wdp"/><Relationship Id="rId5" Type="http://schemas.openxmlformats.org/officeDocument/2006/relationships/image" Target="../media/image2.png"/><Relationship Id="rId4" Type="http://schemas.openxmlformats.org/officeDocument/2006/relationships/tags" Target="../tags/tag65.xml"/><Relationship Id="rId3" Type="http://schemas.openxmlformats.org/officeDocument/2006/relationships/image" Target="../media/image1.png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88.xml"/><Relationship Id="rId4" Type="http://schemas.openxmlformats.org/officeDocument/2006/relationships/image" Target="../media/image19.png"/><Relationship Id="rId3" Type="http://schemas.microsoft.com/office/2007/relationships/hdphoto" Target="../media/image18.wdp"/><Relationship Id="rId2" Type="http://schemas.openxmlformats.org/officeDocument/2006/relationships/image" Target="../media/image17.png"/><Relationship Id="rId1" Type="http://schemas.openxmlformats.org/officeDocument/2006/relationships/tags" Target="../tags/tag87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89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90.xml"/><Relationship Id="rId4" Type="http://schemas.openxmlformats.org/officeDocument/2006/relationships/image" Target="../media/image21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68.xml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tags" Target="../tags/tag67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70.xml"/><Relationship Id="rId4" Type="http://schemas.openxmlformats.org/officeDocument/2006/relationships/image" Target="../media/image1.png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tags" Target="../tags/tag69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2.xml"/><Relationship Id="rId4" Type="http://schemas.openxmlformats.org/officeDocument/2006/relationships/image" Target="../media/image4.png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tags" Target="../tags/tag71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4.xml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tags" Target="../tags/tag73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77.xml"/><Relationship Id="rId5" Type="http://schemas.microsoft.com/office/2007/relationships/hdphoto" Target="../media/image3.wdp"/><Relationship Id="rId4" Type="http://schemas.openxmlformats.org/officeDocument/2006/relationships/image" Target="../media/image2.png"/><Relationship Id="rId3" Type="http://schemas.openxmlformats.org/officeDocument/2006/relationships/tags" Target="../tags/tag76.xml"/><Relationship Id="rId2" Type="http://schemas.openxmlformats.org/officeDocument/2006/relationships/image" Target="../media/image6.png"/><Relationship Id="rId1" Type="http://schemas.openxmlformats.org/officeDocument/2006/relationships/tags" Target="../tags/tag75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7.jpeg"/><Relationship Id="rId2" Type="http://schemas.openxmlformats.org/officeDocument/2006/relationships/tags" Target="../tags/tag79.xml"/><Relationship Id="rId1" Type="http://schemas.openxmlformats.org/officeDocument/2006/relationships/tags" Target="../tags/tag78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image" Target="../media/image13.png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tags" Target="../tags/tag82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image" Target="../media/image16.png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8.png"/><Relationship Id="rId2" Type="http://schemas.openxmlformats.org/officeDocument/2006/relationships/tags" Target="../tags/tag85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463675" y="784860"/>
            <a:ext cx="9264015" cy="5288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5376711" y="4372721"/>
            <a:ext cx="2596515" cy="1656080"/>
          </a:xfrm>
          <a:prstGeom prst="round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内容占位符 3" descr="83247eade848a2fc2691c6862b9cdc8b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433578">
            <a:off x="3906765" y="1787525"/>
            <a:ext cx="2061845" cy="341820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1325f86397efbded4b21438900efd5bb"/>
          <p:cNvPicPr>
            <a:picLocks noGrp="1"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89990" l="9961" r="92676">
                        <a14:foregroundMark x1="44629" y1="52148" x2="45752" y2="71680"/>
                        <a14:foregroundMark x1="39551" y1="64453" x2="43555" y2="73486"/>
                        <a14:foregroundMark x1="41602" y1="86133" x2="42334" y2="88281"/>
                        <a14:foregroundMark x1="53027" y1="77002" x2="52393" y2="75732"/>
                        <a14:foregroundMark x1="53711" y1="76172" x2="54932" y2="77783"/>
                        <a14:foregroundMark x1="92188" y1="46729" x2="92676" y2="46582"/>
                        <a14:foregroundMark x1="74561" y1="38086" x2="73633" y2="58496"/>
                        <a14:foregroundMark x1="54053" y1="45410" x2="56250" y2="46094"/>
                        <a14:foregroundMark x1="66064" y1="33984" x2="71143" y2="59326"/>
                        <a14:foregroundMark x1="71143" y1="59326" x2="77783" y2="54102"/>
                        <a14:foregroundMark x1="77783" y1="54102" x2="74951" y2="37354"/>
                        <a14:foregroundMark x1="74951" y1="37354" x2="70703" y2="33643"/>
                        <a14:foregroundMark x1="73584" y1="40430" x2="68506" y2="39648"/>
                        <a14:foregroundMark x1="69482" y1="41406" x2="72021" y2="45264"/>
                        <a14:foregroundMark x1="70850" y1="45117" x2="70850" y2="45117"/>
                        <a14:foregroundMark x1="36865" y1="57129" x2="38721" y2="587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8250" y="-1078230"/>
            <a:ext cx="7768590" cy="77685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-10291"/>
            <a:ext cx="12192000" cy="6855721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832025" y="201294"/>
            <a:ext cx="10521950" cy="643255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984425" y="368300"/>
            <a:ext cx="10217150" cy="6121400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F35B0BEE-F18A-47BB-8FCB-E00DA2F2635D-2" descr="C:/Users/Yueqin/AppData/Local/Temp/wpp.opYFks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000" y="-9843"/>
            <a:ext cx="12192000" cy="6854825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 rot="5400000">
            <a:off x="10898057" y="-365762"/>
            <a:ext cx="1064237" cy="1083312"/>
            <a:chOff x="269963" y="-414656"/>
            <a:chExt cx="1064237" cy="1083312"/>
          </a:xfrm>
        </p:grpSpPr>
        <p:sp>
          <p:nvSpPr>
            <p:cNvPr id="21" name="矩形 20"/>
            <p:cNvSpPr/>
            <p:nvPr/>
          </p:nvSpPr>
          <p:spPr>
            <a:xfrm>
              <a:off x="575025" y="-952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422625" y="-2476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775400" y="-41465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269963" y="5270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 rot="10800000">
            <a:off x="10847117" y="6164260"/>
            <a:ext cx="1064237" cy="1083312"/>
            <a:chOff x="269963" y="-414656"/>
            <a:chExt cx="1064237" cy="1083312"/>
          </a:xfrm>
        </p:grpSpPr>
        <p:sp>
          <p:nvSpPr>
            <p:cNvPr id="26" name="矩形 25"/>
            <p:cNvSpPr/>
            <p:nvPr/>
          </p:nvSpPr>
          <p:spPr>
            <a:xfrm>
              <a:off x="575025" y="-952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422625" y="-2476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775400" y="-41465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269963" y="5270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2" name="F35B0BEE-F18A-47BB-8FCB-E00DA2F2635D-3" descr="C:/Users/Yueqin/AppData/Local/Temp/wpp.hyGxZl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525"/>
            <a:ext cx="10380980" cy="6854825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269963" y="-414656"/>
            <a:ext cx="1064237" cy="1083312"/>
            <a:chOff x="269963" y="-414656"/>
            <a:chExt cx="1064237" cy="1083312"/>
          </a:xfrm>
        </p:grpSpPr>
        <p:sp>
          <p:nvSpPr>
            <p:cNvPr id="16" name="矩形 15"/>
            <p:cNvSpPr/>
            <p:nvPr/>
          </p:nvSpPr>
          <p:spPr>
            <a:xfrm>
              <a:off x="575025" y="-952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422625" y="-2476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775400" y="-41465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269963" y="5270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 rot="16200000">
            <a:off x="222381" y="6120936"/>
            <a:ext cx="1064237" cy="1083312"/>
            <a:chOff x="269963" y="-414656"/>
            <a:chExt cx="1064237" cy="1083312"/>
          </a:xfrm>
        </p:grpSpPr>
        <p:sp>
          <p:nvSpPr>
            <p:cNvPr id="31" name="矩形 30"/>
            <p:cNvSpPr/>
            <p:nvPr/>
          </p:nvSpPr>
          <p:spPr>
            <a:xfrm>
              <a:off x="575025" y="-952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422625" y="-2476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775400" y="-41465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269963" y="5270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2ead15d1de081320417d97844bbc73c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07660" y="642620"/>
            <a:ext cx="1198245" cy="235648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4984" y="0"/>
            <a:ext cx="4822031" cy="6858000"/>
          </a:xfrm>
          <a:prstGeom prst="rect">
            <a:avLst/>
          </a:prstGeom>
        </p:spPr>
      </p:pic>
      <p:pic>
        <p:nvPicPr>
          <p:cNvPr id="2" name="F35B0BEE-F18A-47BB-8FCB-E00DA2F2635D-1" descr="C:/Users/Yueqin/AppData/Local/Temp/wpp.hyGxZlwp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000" y="-9843"/>
            <a:ext cx="12192000" cy="68548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133c55bc1d8c1e56bb6fb6a6fc0836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78780" y="4539615"/>
            <a:ext cx="2628265" cy="161734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内容占位符 3" descr="83247eade848a2fc2691c6862b9cdc8b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46525" y="1787525"/>
            <a:ext cx="2061845" cy="341820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内容占位符 3" descr="83247eade848a2fc2691c6862b9cdc8b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4085">
            <a:off x="3975596" y="1782556"/>
            <a:ext cx="2061845" cy="3418205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5163019" y="4726057"/>
            <a:ext cx="2208063" cy="1425050"/>
          </a:xfrm>
          <a:prstGeom prst="round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内容占位符 3" descr="83247eade848a2fc2691c6862b9cdc8b"/>
          <p:cNvPicPr>
            <a:picLocks noGrp="1"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46525" y="1787525"/>
            <a:ext cx="2061845" cy="3418205"/>
          </a:xfrm>
          <a:prstGeom prst="rect">
            <a:avLst/>
          </a:prstGeom>
        </p:spPr>
      </p:pic>
      <p:pic>
        <p:nvPicPr>
          <p:cNvPr id="5" name="图片 4" descr="a133c55bc1d8c1e56bb6fb6a6fc083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3972" y="4780820"/>
            <a:ext cx="2179320" cy="1341079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a2eb8d9021e7d2ac98ed1c3cef83cb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92493" y="2647448"/>
            <a:ext cx="2207013" cy="3521167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内容占位符 3" descr="83247eade848a2fc2691c6862b9cdc8b"/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409645">
            <a:off x="3613565" y="1656423"/>
            <a:ext cx="2061845" cy="341820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" name="图片 2" descr="b8eb404ee166f29298d2e8b0bc7294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616" y="3496627"/>
            <a:ext cx="2144395" cy="272288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内容占位符 3" descr="83247eade848a2fc2691c6862b9cdc8b"/>
          <p:cNvPicPr>
            <a:picLocks noGrp="1" noChangeAspect="1"/>
          </p:cNvPicPr>
          <p:nvPr>
            <p:ph idx="1"/>
            <p:custDataLst>
              <p:tags r:id="rId3"/>
            </p:custDataLst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46525" y="1787525"/>
            <a:ext cx="2061845" cy="341820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8574641ff4c36a5e08574f757e331314"/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647440" y="1424305"/>
            <a:ext cx="4871720" cy="4570095"/>
          </a:xfrm>
          <a:prstGeom prst="rect">
            <a:avLst/>
          </a:prstGeom>
        </p:spPr>
      </p:pic>
      <p:pic>
        <p:nvPicPr>
          <p:cNvPr id="8" name="图片 7" descr="8574641ff4c36a5e08574f757e3313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5770" y="5384800"/>
            <a:ext cx="1171575" cy="117157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7c1c6fe65870dcb391f368ae77f25107"/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55625" y="663575"/>
            <a:ext cx="10648315" cy="5649595"/>
          </a:xfrm>
          <a:prstGeom prst="rect">
            <a:avLst/>
          </a:prstGeom>
        </p:spPr>
      </p:pic>
      <p:pic>
        <p:nvPicPr>
          <p:cNvPr id="5" name="图片 4" descr="796d6dd0ffffc07f669a98b1b5e969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695" y="2454910"/>
            <a:ext cx="1530985" cy="1719580"/>
          </a:xfrm>
          <a:prstGeom prst="rect">
            <a:avLst/>
          </a:prstGeom>
        </p:spPr>
      </p:pic>
      <p:pic>
        <p:nvPicPr>
          <p:cNvPr id="6" name="图片 5" descr="ca57e907f4c4b981ccf6b3c0242cd42b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8390" y="2501900"/>
            <a:ext cx="1556385" cy="1672590"/>
          </a:xfrm>
          <a:prstGeom prst="rect">
            <a:avLst/>
          </a:prstGeom>
        </p:spPr>
      </p:pic>
      <p:pic>
        <p:nvPicPr>
          <p:cNvPr id="7" name="图片 6" descr="913901941a98164a8693764d5c59124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6725" y="2454910"/>
            <a:ext cx="1079500" cy="1647190"/>
          </a:xfrm>
          <a:prstGeom prst="rect">
            <a:avLst/>
          </a:prstGeom>
        </p:spPr>
      </p:pic>
      <p:pic>
        <p:nvPicPr>
          <p:cNvPr id="8" name="图片 7" descr="13ec47c176dfe2707b3e39385b627b9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35135" y="2453640"/>
            <a:ext cx="1395095" cy="1648460"/>
          </a:xfrm>
          <a:prstGeom prst="rect">
            <a:avLst/>
          </a:prstGeom>
        </p:spPr>
      </p:pic>
      <p:pic>
        <p:nvPicPr>
          <p:cNvPr id="9" name="图片 8" descr="9a8a480118506afdfa7fb8b0bc2cc8a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20" y="5391150"/>
            <a:ext cx="807720" cy="146685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7c1c6fe65870dcb391f368ae77f25107"/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55625" y="663575"/>
            <a:ext cx="10648315" cy="5649595"/>
          </a:xfrm>
          <a:prstGeom prst="rect">
            <a:avLst/>
          </a:prstGeom>
        </p:spPr>
      </p:pic>
      <p:pic>
        <p:nvPicPr>
          <p:cNvPr id="5" name="图片 4" descr="796d6dd0ffffc07f669a98b1b5e969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695" y="2454910"/>
            <a:ext cx="1530985" cy="1719580"/>
          </a:xfrm>
          <a:prstGeom prst="rect">
            <a:avLst/>
          </a:prstGeom>
        </p:spPr>
      </p:pic>
      <p:pic>
        <p:nvPicPr>
          <p:cNvPr id="6" name="图片 5" descr="ca57e907f4c4b981ccf6b3c0242cd42b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8390" y="2501900"/>
            <a:ext cx="1556385" cy="1672590"/>
          </a:xfrm>
          <a:prstGeom prst="rect">
            <a:avLst/>
          </a:prstGeom>
        </p:spPr>
      </p:pic>
      <p:pic>
        <p:nvPicPr>
          <p:cNvPr id="7" name="图片 6" descr="913901941a98164a8693764d5c59124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6725" y="2454910"/>
            <a:ext cx="1079500" cy="1647190"/>
          </a:xfrm>
          <a:prstGeom prst="rect">
            <a:avLst/>
          </a:prstGeom>
        </p:spPr>
      </p:pic>
      <p:pic>
        <p:nvPicPr>
          <p:cNvPr id="8" name="图片 7" descr="13ec47c176dfe2707b3e39385b627b9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35135" y="2453640"/>
            <a:ext cx="1395095" cy="1648460"/>
          </a:xfrm>
          <a:prstGeom prst="rect">
            <a:avLst/>
          </a:prstGeom>
        </p:spPr>
      </p:pic>
      <p:pic>
        <p:nvPicPr>
          <p:cNvPr id="9" name="图片 8" descr="D:/桌面/新建文件夹 (2)/67f7b566cfa72e2faaaad0f58723e195.png67f7b566cfa72e2faaaad0f58723e195"/>
          <p:cNvPicPr>
            <a:picLocks noChangeAspect="1"/>
          </p:cNvPicPr>
          <p:nvPr/>
        </p:nvPicPr>
        <p:blipFill>
          <a:blip r:embed="rId8"/>
          <a:srcRect l="1082" r="1082"/>
          <a:stretch>
            <a:fillRect/>
          </a:stretch>
        </p:blipFill>
        <p:spPr>
          <a:xfrm>
            <a:off x="83820" y="5391150"/>
            <a:ext cx="807720" cy="146685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F35B0BEE-F18A-47BB-8FCB-E00DA2F2635D-1">
      <extobjdata type="F35B0BEE-F18A-47BB-8FCB-E00DA2F2635D" data="ewoJIkRlc2lnbklkIiA6ICJhOGQyODAwYy00NDA4LTQ2NmMtODFjZS00OTYwOTlmNjgwYTgiCn0K"/>
    </extobj>
    <extobj name="F35B0BEE-F18A-47BB-8FCB-E00DA2F2635D-2">
      <extobjdata type="F35B0BEE-F18A-47BB-8FCB-E00DA2F2635D" data="ewoJIkRlc2lnbklkIiA6ICJiYzQwY2MzNS1iOGYxLTQ3ZDUtYjgwMy1hMTBhMzQ4OTU2NGMiCn0K"/>
    </extobj>
    <extobj name="F35B0BEE-F18A-47BB-8FCB-E00DA2F2635D-3">
      <extobjdata type="F35B0BEE-F18A-47BB-8FCB-E00DA2F2635D" data="ewoJIkRlc2lnbklkIiA6ICJhOGQyODAwYy00NDA4LTQ2NmMtODFjZS00OTYwOTlmNjgwYTgiCn0K"/>
    </extobj>
  </extobjs>
</s:customData>
</file>

<file path=customXml/itemProps91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Grace Yin</dc:creator>
  <cp:lastModifiedBy>我</cp:lastModifiedBy>
  <cp:revision>166</cp:revision>
  <dcterms:created xsi:type="dcterms:W3CDTF">2019-06-19T02:08:00Z</dcterms:created>
  <dcterms:modified xsi:type="dcterms:W3CDTF">2025-12-16T17:33:50Z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2052-12.1.0.24031</vt:lpwstr>
  </property>
  <property fmtid="{D5CDD505-2E9C-101B-9397-08002B2CF9AE}" pid="3" name="ICV">
    <vt:lpwstr>E85F0F6B24B84AE3B252C6F1472FB5CD_13</vt:lpwstr>
  </property>
</Properties>
</file>